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3597"/>
    <a:srgbClr val="1B3DA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98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232" y="1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6" d="100"/>
          <a:sy n="136" d="100"/>
        </p:scale>
        <p:origin x="360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5C7F9D-08BC-DD43-BFF4-35FE352A9D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674FE6-D729-3D4A-A82D-A4B5A02B3B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757F3-14B6-6447-9126-0410E954DE28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F86C1C3-B76A-9747-826E-6ED7DDA17F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1690857-CBBB-3A41-8654-2F87A810CA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A6F2C-C8F8-BE4D-8E3D-959B815A1A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273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277D5-63B3-F84B-B31B-410E47DBF330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68F6E-A6B6-894B-941A-60AB4E909BC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81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296FCFC-7585-738A-CA94-9A1759B5A6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030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66800" y="4260834"/>
            <a:ext cx="8481237" cy="1138865"/>
          </a:xfrm>
        </p:spPr>
        <p:txBody>
          <a:bodyPr anchor="b">
            <a:normAutofit/>
          </a:bodyPr>
          <a:lstStyle>
            <a:lvl1pPr algn="l">
              <a:defRPr sz="5000" baseline="0">
                <a:solidFill>
                  <a:srgbClr val="1B3DA6"/>
                </a:solidFill>
              </a:defRPr>
            </a:lvl1pPr>
          </a:lstStyle>
          <a:p>
            <a:r>
              <a:rPr lang="es-ES" dirty="0"/>
              <a:t>TÍTULO PRESENTACIÓN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066800" y="5601053"/>
            <a:ext cx="7086600" cy="1135888"/>
          </a:xfrm>
        </p:spPr>
        <p:txBody>
          <a:bodyPr>
            <a:normAutofit/>
          </a:bodyPr>
          <a:lstStyle>
            <a:lvl1pPr marL="0" indent="0" algn="l">
              <a:buNone/>
              <a:defRPr sz="2800" b="0" baseline="0">
                <a:solidFill>
                  <a:srgbClr val="153597"/>
                </a:solidFill>
                <a:latin typeface="Montserrat" panose="020B0604020202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Subtítulo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9704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74922" y="838537"/>
            <a:ext cx="7776961" cy="588719"/>
          </a:xfrm>
        </p:spPr>
        <p:txBody>
          <a:bodyPr>
            <a:normAutofit/>
          </a:bodyPr>
          <a:lstStyle>
            <a:lvl1pPr>
              <a:defRPr sz="3200" b="0" i="0" baseline="0">
                <a:solidFill>
                  <a:srgbClr val="0D31A6"/>
                </a:solidFill>
                <a:latin typeface="+mn-lt"/>
              </a:defRPr>
            </a:lvl1pPr>
          </a:lstStyle>
          <a:p>
            <a:r>
              <a:rPr lang="es-ES" dirty="0"/>
              <a:t>TÍTULO PRESENTACIÓN</a:t>
            </a:r>
            <a:endParaRPr lang="es-C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Marcador de texto 3">
            <a:extLst>
              <a:ext uri="{FF2B5EF4-FFF2-40B4-BE49-F238E27FC236}">
                <a16:creationId xmlns:a16="http://schemas.microsoft.com/office/drawing/2014/main" id="{F96D364E-F662-BE47-AF32-C18767E7400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74922" y="1451209"/>
            <a:ext cx="3987393" cy="388088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Subtítulo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9DD2990E-4D32-A943-85D3-464F338E42F4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74922" y="2071614"/>
            <a:ext cx="11242156" cy="3335177"/>
          </a:xfr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Área contenido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201C534-8CEC-FA44-8BE8-AC1AA101C2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21" y="0"/>
            <a:ext cx="1543457" cy="134900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BBCD249-29FD-3A48-B6D0-588B832CD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2" y="70361"/>
            <a:ext cx="1907028" cy="53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66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4922" y="1352916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4922" y="2356217"/>
            <a:ext cx="5157787" cy="383344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33890" y="134679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59293" y="2356217"/>
            <a:ext cx="5183188" cy="3833446"/>
          </a:xfrm>
        </p:spPr>
        <p:txBody>
          <a:bodyPr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  <p:cxnSp>
        <p:nvCxnSpPr>
          <p:cNvPr id="12" name="Google Shape;74;p14"/>
          <p:cNvCxnSpPr/>
          <p:nvPr userDrawn="1"/>
        </p:nvCxnSpPr>
        <p:spPr>
          <a:xfrm>
            <a:off x="474922" y="2251256"/>
            <a:ext cx="5199809" cy="0"/>
          </a:xfrm>
          <a:prstGeom prst="straightConnector1">
            <a:avLst/>
          </a:prstGeom>
          <a:noFill/>
          <a:ln w="19050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74;p14"/>
          <p:cNvCxnSpPr/>
          <p:nvPr userDrawn="1"/>
        </p:nvCxnSpPr>
        <p:spPr>
          <a:xfrm>
            <a:off x="6559293" y="2251256"/>
            <a:ext cx="5199809" cy="0"/>
          </a:xfrm>
          <a:prstGeom prst="straightConnector1">
            <a:avLst/>
          </a:prstGeom>
          <a:noFill/>
          <a:ln w="19050" cap="flat" cmpd="sng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23B7FF0E-7DEB-5840-9A7E-0B9653ECE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21" y="0"/>
            <a:ext cx="1543457" cy="134900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9201920-7F79-6A47-9DA2-795548AD75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2" y="70361"/>
            <a:ext cx="1907028" cy="53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94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8ACC6C1-A906-E74A-BAD1-7DB5B9012A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056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08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8118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06580-90EB-47E3-A0B5-4A48152878DA}" type="datetimeFigureOut">
              <a:rPr lang="es-CL" smtClean="0"/>
              <a:t>30-08-22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EB1B-9DA9-49B7-A9E4-F58BA7F6A4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40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080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38200" y="1899884"/>
            <a:ext cx="10515600" cy="4277079"/>
          </a:xfrm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7180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4294967295"/>
          </p:nvPr>
        </p:nvSpPr>
        <p:spPr>
          <a:xfrm>
            <a:off x="6172200" y="2356217"/>
            <a:ext cx="5183188" cy="3833446"/>
          </a:xfrm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0844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957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Montserrat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Usuario06</dc:creator>
  <cp:lastModifiedBy>Microsoft Office User</cp:lastModifiedBy>
  <cp:revision>35</cp:revision>
  <dcterms:created xsi:type="dcterms:W3CDTF">2021-07-11T19:42:56Z</dcterms:created>
  <dcterms:modified xsi:type="dcterms:W3CDTF">2022-08-30T20:58:58Z</dcterms:modified>
</cp:coreProperties>
</file>